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322" r:id="rId4"/>
    <p:sldId id="324" r:id="rId5"/>
    <p:sldId id="326" r:id="rId6"/>
    <p:sldId id="327" r:id="rId7"/>
    <p:sldId id="257" r:id="rId8"/>
    <p:sldId id="258" r:id="rId9"/>
    <p:sldId id="323" r:id="rId10"/>
    <p:sldId id="330" r:id="rId11"/>
    <p:sldId id="328" r:id="rId12"/>
    <p:sldId id="329" r:id="rId13"/>
    <p:sldId id="331" r:id="rId14"/>
    <p:sldId id="332" r:id="rId15"/>
    <p:sldId id="333" r:id="rId16"/>
    <p:sldId id="342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C838D-8918-4330-9C6C-D9A316A394D0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B876-4158-4461-8744-A60B6FA6D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8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319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11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29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187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89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7893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968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0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592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76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254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959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84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446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825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0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92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402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5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39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525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897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 형태 1">
            <a:extLst>
              <a:ext uri="{FF2B5EF4-FFF2-40B4-BE49-F238E27FC236}">
                <a16:creationId xmlns:a16="http://schemas.microsoft.com/office/drawing/2014/main" id="{9EB294A4-BBB9-4725-ABA2-0AD199478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 형태 2">
            <a:extLst>
              <a:ext uri="{FF2B5EF4-FFF2-40B4-BE49-F238E27FC236}">
                <a16:creationId xmlns:a16="http://schemas.microsoft.com/office/drawing/2014/main" id="{471DA70B-7F87-4BBE-9C40-6AFECE930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마스터 1 레이아웃 1 형태 3">
            <a:extLst>
              <a:ext uri="{FF2B5EF4-FFF2-40B4-BE49-F238E27FC236}">
                <a16:creationId xmlns:a16="http://schemas.microsoft.com/office/drawing/2014/main" id="{2A40894C-1470-43D1-8726-D151946F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5" name="마스터 1 레이아웃 1 형태 4">
            <a:extLst>
              <a:ext uri="{FF2B5EF4-FFF2-40B4-BE49-F238E27FC236}">
                <a16:creationId xmlns:a16="http://schemas.microsoft.com/office/drawing/2014/main" id="{FF498D50-9844-4F62-B1ED-55FA041A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 형태 5">
            <a:extLst>
              <a:ext uri="{FF2B5EF4-FFF2-40B4-BE49-F238E27FC236}">
                <a16:creationId xmlns:a16="http://schemas.microsoft.com/office/drawing/2014/main" id="{A12F2B7A-49B4-4C44-A8B5-F00B8CB6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마스터 1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0 형태 1">
            <a:extLst>
              <a:ext uri="{FF2B5EF4-FFF2-40B4-BE49-F238E27FC236}">
                <a16:creationId xmlns:a16="http://schemas.microsoft.com/office/drawing/2014/main" id="{5202ABE6-8789-400E-90BF-B07C168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0 형태 2">
            <a:extLst>
              <a:ext uri="{FF2B5EF4-FFF2-40B4-BE49-F238E27FC236}">
                <a16:creationId xmlns:a16="http://schemas.microsoft.com/office/drawing/2014/main" id="{86945C3D-F3F7-4E9F-A3E1-2A6C1E8F5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0 형태 3">
            <a:extLst>
              <a:ext uri="{FF2B5EF4-FFF2-40B4-BE49-F238E27FC236}">
                <a16:creationId xmlns:a16="http://schemas.microsoft.com/office/drawing/2014/main" id="{4C3636A9-283C-4DAE-94EF-9EC9B74D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5" name="마스터 1 레이아웃 10 형태 4">
            <a:extLst>
              <a:ext uri="{FF2B5EF4-FFF2-40B4-BE49-F238E27FC236}">
                <a16:creationId xmlns:a16="http://schemas.microsoft.com/office/drawing/2014/main" id="{00150AC1-2C2C-4ACC-9D92-C0169784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0 형태 5">
            <a:extLst>
              <a:ext uri="{FF2B5EF4-FFF2-40B4-BE49-F238E27FC236}">
                <a16:creationId xmlns:a16="http://schemas.microsoft.com/office/drawing/2014/main" id="{E5A081C2-ADC0-42E9-83DF-7A2BE3DA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8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마스터 1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1 형태 1">
            <a:extLst>
              <a:ext uri="{FF2B5EF4-FFF2-40B4-BE49-F238E27FC236}">
                <a16:creationId xmlns:a16="http://schemas.microsoft.com/office/drawing/2014/main" id="{67B3513E-D1B7-48D7-B467-C03AB5A66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1 형태 2">
            <a:extLst>
              <a:ext uri="{FF2B5EF4-FFF2-40B4-BE49-F238E27FC236}">
                <a16:creationId xmlns:a16="http://schemas.microsoft.com/office/drawing/2014/main" id="{E0794869-1180-4D38-8C80-F7B84B159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1 형태 3">
            <a:extLst>
              <a:ext uri="{FF2B5EF4-FFF2-40B4-BE49-F238E27FC236}">
                <a16:creationId xmlns:a16="http://schemas.microsoft.com/office/drawing/2014/main" id="{21410ED5-DE24-4E65-80D0-FEB94772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5" name="마스터 1 레이아웃 11 형태 4">
            <a:extLst>
              <a:ext uri="{FF2B5EF4-FFF2-40B4-BE49-F238E27FC236}">
                <a16:creationId xmlns:a16="http://schemas.microsoft.com/office/drawing/2014/main" id="{6FD0237C-DE14-43E3-8157-CB2A7572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1 형태 5">
            <a:extLst>
              <a:ext uri="{FF2B5EF4-FFF2-40B4-BE49-F238E27FC236}">
                <a16:creationId xmlns:a16="http://schemas.microsoft.com/office/drawing/2014/main" id="{E1357CFC-6BBC-45FB-ABC7-770B94F8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6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2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2 형태 1"/>
          <p:cNvSpPr>
            <a:spLocks noGrp="1"/>
          </p:cNvSpPr>
          <p:nvPr>
            <p:ph type="pic" sz="quarter" idx="10"/>
          </p:nvPr>
        </p:nvSpPr>
        <p:spPr>
          <a:xfrm>
            <a:off x="6813550" y="0"/>
            <a:ext cx="5378450" cy="6858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2 형태 2"/>
          <p:cNvSpPr/>
          <p:nvPr userDrawn="1"/>
        </p:nvSpPr>
        <p:spPr>
          <a:xfrm>
            <a:off x="-1072691" y="3392024"/>
            <a:ext cx="4271519" cy="427151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5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3 형태 1"/>
          <p:cNvSpPr>
            <a:spLocks noGrp="1"/>
          </p:cNvSpPr>
          <p:nvPr>
            <p:ph type="pic" sz="quarter" idx="10"/>
          </p:nvPr>
        </p:nvSpPr>
        <p:spPr>
          <a:xfrm>
            <a:off x="14351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마스터 2 레이아웃 3 형태 2"/>
          <p:cNvSpPr>
            <a:spLocks noGrp="1"/>
          </p:cNvSpPr>
          <p:nvPr>
            <p:ph type="pic" sz="quarter" idx="11"/>
          </p:nvPr>
        </p:nvSpPr>
        <p:spPr>
          <a:xfrm>
            <a:off x="50052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3 형태 3"/>
          <p:cNvSpPr>
            <a:spLocks noGrp="1"/>
          </p:cNvSpPr>
          <p:nvPr>
            <p:ph type="pic" sz="quarter" idx="12"/>
          </p:nvPr>
        </p:nvSpPr>
        <p:spPr>
          <a:xfrm>
            <a:off x="85753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3" name="마스터 2 레이아웃 3 형태 4"/>
          <p:cNvSpPr/>
          <p:nvPr userDrawn="1"/>
        </p:nvSpPr>
        <p:spPr>
          <a:xfrm>
            <a:off x="9347200" y="4251700"/>
            <a:ext cx="3454400" cy="3454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4" name="마스터 2 레이아웃 3 형태 5"/>
          <p:cNvSpPr/>
          <p:nvPr userDrawn="1"/>
        </p:nvSpPr>
        <p:spPr>
          <a:xfrm>
            <a:off x="10871200" y="2815900"/>
            <a:ext cx="2363600" cy="23636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마스터 2 레이아웃 4 형태 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08663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마스터 2 레이아웃 4 형태 2"/>
          <p:cNvSpPr/>
          <p:nvPr userDrawn="1"/>
        </p:nvSpPr>
        <p:spPr>
          <a:xfrm>
            <a:off x="9779000" y="-635000"/>
            <a:ext cx="3187700" cy="3187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8" name="마스터 2 레이아웃 4 형태 3"/>
          <p:cNvSpPr/>
          <p:nvPr userDrawn="1"/>
        </p:nvSpPr>
        <p:spPr>
          <a:xfrm>
            <a:off x="7410450" y="51562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마스터 2 레이아웃 4 형태 4"/>
          <p:cNvSpPr/>
          <p:nvPr userDrawn="1"/>
        </p:nvSpPr>
        <p:spPr>
          <a:xfrm>
            <a:off x="7512050" y="-18034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마스터 2 레이아웃 5 형태 1"/>
          <p:cNvSpPr>
            <a:spLocks noGrp="1"/>
          </p:cNvSpPr>
          <p:nvPr>
            <p:ph type="pic" sz="quarter" idx="10"/>
          </p:nvPr>
        </p:nvSpPr>
        <p:spPr>
          <a:xfrm>
            <a:off x="9474625" y="11138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마스터 2 레이아웃 5 형태 2"/>
          <p:cNvSpPr>
            <a:spLocks noGrp="1"/>
          </p:cNvSpPr>
          <p:nvPr>
            <p:ph type="pic" sz="quarter" idx="11"/>
          </p:nvPr>
        </p:nvSpPr>
        <p:spPr>
          <a:xfrm>
            <a:off x="6528225" y="-1769019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마스터 2 레이아웃 5 형태 3"/>
          <p:cNvSpPr>
            <a:spLocks noGrp="1"/>
          </p:cNvSpPr>
          <p:nvPr>
            <p:ph type="pic" sz="quarter" idx="13"/>
          </p:nvPr>
        </p:nvSpPr>
        <p:spPr>
          <a:xfrm>
            <a:off x="6528224" y="39967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마스터 2 레이아웃 5 형태 4"/>
          <p:cNvSpPr/>
          <p:nvPr userDrawn="1"/>
        </p:nvSpPr>
        <p:spPr>
          <a:xfrm>
            <a:off x="-1536700" y="5010150"/>
            <a:ext cx="3695700" cy="3695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6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마스터 2 레이아웃 7 형태 1"/>
          <p:cNvGrpSpPr/>
          <p:nvPr userDrawn="1"/>
        </p:nvGrpSpPr>
        <p:grpSpPr>
          <a:xfrm flipH="1">
            <a:off x="8033209" y="4192124"/>
            <a:ext cx="5618843" cy="4271519"/>
            <a:chOff x="-1072691" y="3392024"/>
            <a:chExt cx="5618843" cy="4271519"/>
          </a:xfrm>
        </p:grpSpPr>
        <p:sp>
          <p:nvSpPr>
            <p:cNvPr id="6" name="마스터 2 레이아웃 7 형태 1 그룹 1"/>
            <p:cNvSpPr/>
            <p:nvPr userDrawn="1"/>
          </p:nvSpPr>
          <p:spPr>
            <a:xfrm>
              <a:off x="-1072691" y="3392024"/>
              <a:ext cx="4271519" cy="427151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마스터 2 레이아웃 7 형태 1 그룹 2"/>
            <p:cNvSpPr/>
            <p:nvPr userDrawn="1"/>
          </p:nvSpPr>
          <p:spPr>
            <a:xfrm>
              <a:off x="2343609" y="5461000"/>
              <a:ext cx="2202543" cy="220254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375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8 형태 1"/>
          <p:cNvSpPr>
            <a:spLocks noGrp="1"/>
          </p:cNvSpPr>
          <p:nvPr>
            <p:ph type="pic" sz="quarter" idx="10"/>
          </p:nvPr>
        </p:nvSpPr>
        <p:spPr>
          <a:xfrm>
            <a:off x="948266" y="2219015"/>
            <a:ext cx="5017635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8 형태 2"/>
          <p:cNvSpPr>
            <a:spLocks noGrp="1"/>
          </p:cNvSpPr>
          <p:nvPr>
            <p:ph type="pic" sz="quarter" idx="11"/>
          </p:nvPr>
        </p:nvSpPr>
        <p:spPr>
          <a:xfrm>
            <a:off x="5965901" y="2219015"/>
            <a:ext cx="5018400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8 형태 3"/>
          <p:cNvSpPr/>
          <p:nvPr userDrawn="1"/>
        </p:nvSpPr>
        <p:spPr>
          <a:xfrm>
            <a:off x="9540334" y="4442521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80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마스터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2 형태 1">
            <a:extLst>
              <a:ext uri="{FF2B5EF4-FFF2-40B4-BE49-F238E27FC236}">
                <a16:creationId xmlns:a16="http://schemas.microsoft.com/office/drawing/2014/main" id="{ECBBABDB-EC94-41B8-BA13-140CD47D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2 형태 2">
            <a:extLst>
              <a:ext uri="{FF2B5EF4-FFF2-40B4-BE49-F238E27FC236}">
                <a16:creationId xmlns:a16="http://schemas.microsoft.com/office/drawing/2014/main" id="{0FE4EC82-AAFE-43F6-B43C-FDAEEFE1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2 형태 3">
            <a:extLst>
              <a:ext uri="{FF2B5EF4-FFF2-40B4-BE49-F238E27FC236}">
                <a16:creationId xmlns:a16="http://schemas.microsoft.com/office/drawing/2014/main" id="{B96F0A78-A5D2-4A15-A42E-61CEF98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5" name="마스터 1 레이아웃 2 형태 4">
            <a:extLst>
              <a:ext uri="{FF2B5EF4-FFF2-40B4-BE49-F238E27FC236}">
                <a16:creationId xmlns:a16="http://schemas.microsoft.com/office/drawing/2014/main" id="{BE996A46-224A-43DC-9448-96777184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2 형태 5">
            <a:extLst>
              <a:ext uri="{FF2B5EF4-FFF2-40B4-BE49-F238E27FC236}">
                <a16:creationId xmlns:a16="http://schemas.microsoft.com/office/drawing/2014/main" id="{63E0E6FB-B1FD-4B8B-93B8-B063649F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31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9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33725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마스터 2 레이아웃 9 형태 2"/>
          <p:cNvSpPr/>
          <p:nvPr userDrawn="1"/>
        </p:nvSpPr>
        <p:spPr>
          <a:xfrm>
            <a:off x="10285235" y="471851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마스터 2 레이아웃 9 형태 3"/>
          <p:cNvSpPr/>
          <p:nvPr userDrawn="1"/>
        </p:nvSpPr>
        <p:spPr>
          <a:xfrm>
            <a:off x="8056385" y="567863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45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10 형태 1"/>
          <p:cNvSpPr>
            <a:spLocks noGrp="1"/>
          </p:cNvSpPr>
          <p:nvPr>
            <p:ph type="pic" sz="quarter" idx="10"/>
          </p:nvPr>
        </p:nvSpPr>
        <p:spPr>
          <a:xfrm>
            <a:off x="94262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10 형태 2"/>
          <p:cNvSpPr>
            <a:spLocks noGrp="1"/>
          </p:cNvSpPr>
          <p:nvPr>
            <p:ph type="pic" sz="quarter" idx="11"/>
          </p:nvPr>
        </p:nvSpPr>
        <p:spPr>
          <a:xfrm>
            <a:off x="367453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10 형태 3"/>
          <p:cNvSpPr>
            <a:spLocks noGrp="1"/>
          </p:cNvSpPr>
          <p:nvPr>
            <p:ph type="pic" sz="quarter" idx="12"/>
          </p:nvPr>
        </p:nvSpPr>
        <p:spPr>
          <a:xfrm>
            <a:off x="6406444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마스터 2 레이아웃 10 형태 4"/>
          <p:cNvSpPr>
            <a:spLocks noGrp="1"/>
          </p:cNvSpPr>
          <p:nvPr>
            <p:ph type="pic" sz="quarter" idx="13"/>
          </p:nvPr>
        </p:nvSpPr>
        <p:spPr>
          <a:xfrm>
            <a:off x="9138355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마스터 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3 형태 1">
            <a:extLst>
              <a:ext uri="{FF2B5EF4-FFF2-40B4-BE49-F238E27FC236}">
                <a16:creationId xmlns:a16="http://schemas.microsoft.com/office/drawing/2014/main" id="{8E880D3D-0F58-4482-A806-DCBEE93B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3 형태 2">
            <a:extLst>
              <a:ext uri="{FF2B5EF4-FFF2-40B4-BE49-F238E27FC236}">
                <a16:creationId xmlns:a16="http://schemas.microsoft.com/office/drawing/2014/main" id="{11468BBE-8BFE-41F6-9F2B-035743138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3 형태 3">
            <a:extLst>
              <a:ext uri="{FF2B5EF4-FFF2-40B4-BE49-F238E27FC236}">
                <a16:creationId xmlns:a16="http://schemas.microsoft.com/office/drawing/2014/main" id="{B3FB86E9-57F8-40E8-A8C5-1B2BB12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5" name="마스터 1 레이아웃 3 형태 4">
            <a:extLst>
              <a:ext uri="{FF2B5EF4-FFF2-40B4-BE49-F238E27FC236}">
                <a16:creationId xmlns:a16="http://schemas.microsoft.com/office/drawing/2014/main" id="{83656C62-418F-49D0-9ADE-CADCE15A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3 형태 5">
            <a:extLst>
              <a:ext uri="{FF2B5EF4-FFF2-40B4-BE49-F238E27FC236}">
                <a16:creationId xmlns:a16="http://schemas.microsoft.com/office/drawing/2014/main" id="{864E53E8-C29A-4741-8BDE-99058EE9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9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마스터 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4 형태 1">
            <a:extLst>
              <a:ext uri="{FF2B5EF4-FFF2-40B4-BE49-F238E27FC236}">
                <a16:creationId xmlns:a16="http://schemas.microsoft.com/office/drawing/2014/main" id="{0F140347-91C4-4155-975C-D7D4D3D6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4 형태 2">
            <a:extLst>
              <a:ext uri="{FF2B5EF4-FFF2-40B4-BE49-F238E27FC236}">
                <a16:creationId xmlns:a16="http://schemas.microsoft.com/office/drawing/2014/main" id="{223B9823-35B2-4993-A119-9D5E0B77B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4 형태 3">
            <a:extLst>
              <a:ext uri="{FF2B5EF4-FFF2-40B4-BE49-F238E27FC236}">
                <a16:creationId xmlns:a16="http://schemas.microsoft.com/office/drawing/2014/main" id="{98B221A9-A9FB-4CAD-AB26-D2ECCCEDC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4 형태 4">
            <a:extLst>
              <a:ext uri="{FF2B5EF4-FFF2-40B4-BE49-F238E27FC236}">
                <a16:creationId xmlns:a16="http://schemas.microsoft.com/office/drawing/2014/main" id="{6C199300-72B6-4EDF-9ED2-B910E244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6" name="마스터 1 레이아웃 4 형태 5">
            <a:extLst>
              <a:ext uri="{FF2B5EF4-FFF2-40B4-BE49-F238E27FC236}">
                <a16:creationId xmlns:a16="http://schemas.microsoft.com/office/drawing/2014/main" id="{EEB8F8A2-5C13-470D-9882-6C4AB7BE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4 형태 6">
            <a:extLst>
              <a:ext uri="{FF2B5EF4-FFF2-40B4-BE49-F238E27FC236}">
                <a16:creationId xmlns:a16="http://schemas.microsoft.com/office/drawing/2014/main" id="{702045B3-1A9D-4862-BBC5-A71A7DFC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8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마스터 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5 형태 1">
            <a:extLst>
              <a:ext uri="{FF2B5EF4-FFF2-40B4-BE49-F238E27FC236}">
                <a16:creationId xmlns:a16="http://schemas.microsoft.com/office/drawing/2014/main" id="{912A9283-A921-42DC-B0ED-F8BBB9AE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5 형태 2">
            <a:extLst>
              <a:ext uri="{FF2B5EF4-FFF2-40B4-BE49-F238E27FC236}">
                <a16:creationId xmlns:a16="http://schemas.microsoft.com/office/drawing/2014/main" id="{B04D55F2-32BB-44CF-B4BD-572D7B4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5 형태 3">
            <a:extLst>
              <a:ext uri="{FF2B5EF4-FFF2-40B4-BE49-F238E27FC236}">
                <a16:creationId xmlns:a16="http://schemas.microsoft.com/office/drawing/2014/main" id="{748002B5-6C6E-4204-BC45-7C3B1A6AD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5 형태 4">
            <a:extLst>
              <a:ext uri="{FF2B5EF4-FFF2-40B4-BE49-F238E27FC236}">
                <a16:creationId xmlns:a16="http://schemas.microsoft.com/office/drawing/2014/main" id="{61DB2ABA-DCBA-4C40-B782-05934F575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마스터 1 레이아웃 5 형태 5">
            <a:extLst>
              <a:ext uri="{FF2B5EF4-FFF2-40B4-BE49-F238E27FC236}">
                <a16:creationId xmlns:a16="http://schemas.microsoft.com/office/drawing/2014/main" id="{D29884EA-8FC0-4975-AA2B-A65F1744D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마스터 1 레이아웃 5 형태 6">
            <a:extLst>
              <a:ext uri="{FF2B5EF4-FFF2-40B4-BE49-F238E27FC236}">
                <a16:creationId xmlns:a16="http://schemas.microsoft.com/office/drawing/2014/main" id="{557210D7-7A3C-438D-909A-D4D75049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8" name="마스터 1 레이아웃 5 형태 7">
            <a:extLst>
              <a:ext uri="{FF2B5EF4-FFF2-40B4-BE49-F238E27FC236}">
                <a16:creationId xmlns:a16="http://schemas.microsoft.com/office/drawing/2014/main" id="{DF6725CC-140A-4A6B-BF21-5C4E0380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마스터 1 레이아웃 5 형태 8">
            <a:extLst>
              <a:ext uri="{FF2B5EF4-FFF2-40B4-BE49-F238E27FC236}">
                <a16:creationId xmlns:a16="http://schemas.microsoft.com/office/drawing/2014/main" id="{1A91DAC2-A126-4917-B9B9-C351FA16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0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6 형태 1">
            <a:extLst>
              <a:ext uri="{FF2B5EF4-FFF2-40B4-BE49-F238E27FC236}">
                <a16:creationId xmlns:a16="http://schemas.microsoft.com/office/drawing/2014/main" id="{8682E794-EDB5-4FAD-B100-3E361A79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6 형태 2">
            <a:extLst>
              <a:ext uri="{FF2B5EF4-FFF2-40B4-BE49-F238E27FC236}">
                <a16:creationId xmlns:a16="http://schemas.microsoft.com/office/drawing/2014/main" id="{00F0B89B-B98C-4D46-8334-914CDFAB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4" name="마스터 1 레이아웃 6 형태 3">
            <a:extLst>
              <a:ext uri="{FF2B5EF4-FFF2-40B4-BE49-F238E27FC236}">
                <a16:creationId xmlns:a16="http://schemas.microsoft.com/office/drawing/2014/main" id="{6CFEFDE5-63FC-4E56-B2F6-592DB462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마스터 1 레이아웃 6 형태 4">
            <a:extLst>
              <a:ext uri="{FF2B5EF4-FFF2-40B4-BE49-F238E27FC236}">
                <a16:creationId xmlns:a16="http://schemas.microsoft.com/office/drawing/2014/main" id="{26C6D8DA-FF8A-4584-9ECB-7FAC8346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 1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7 형태 1">
            <a:extLst>
              <a:ext uri="{FF2B5EF4-FFF2-40B4-BE49-F238E27FC236}">
                <a16:creationId xmlns:a16="http://schemas.microsoft.com/office/drawing/2014/main" id="{911402AE-03B5-4F5C-A321-F08EADF2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3" name="마스터 1 레이아웃 7 형태 2">
            <a:extLst>
              <a:ext uri="{FF2B5EF4-FFF2-40B4-BE49-F238E27FC236}">
                <a16:creationId xmlns:a16="http://schemas.microsoft.com/office/drawing/2014/main" id="{B0AAE480-27D0-4920-9718-47A77DD5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마스터 1 레이아웃 7 형태 3">
            <a:extLst>
              <a:ext uri="{FF2B5EF4-FFF2-40B4-BE49-F238E27FC236}">
                <a16:creationId xmlns:a16="http://schemas.microsoft.com/office/drawing/2014/main" id="{F304C241-6CEC-4949-A597-AADF4AE7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8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마스터 1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8 형태 1">
            <a:extLst>
              <a:ext uri="{FF2B5EF4-FFF2-40B4-BE49-F238E27FC236}">
                <a16:creationId xmlns:a16="http://schemas.microsoft.com/office/drawing/2014/main" id="{3A8CF8E0-13F0-4D7B-90F9-B322AE9A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8 형태 2">
            <a:extLst>
              <a:ext uri="{FF2B5EF4-FFF2-40B4-BE49-F238E27FC236}">
                <a16:creationId xmlns:a16="http://schemas.microsoft.com/office/drawing/2014/main" id="{AF864084-B3C5-4E55-A572-BE2F4A37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8 형태 3">
            <a:extLst>
              <a:ext uri="{FF2B5EF4-FFF2-40B4-BE49-F238E27FC236}">
                <a16:creationId xmlns:a16="http://schemas.microsoft.com/office/drawing/2014/main" id="{A3903671-E795-48B2-9264-893D74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8 형태 4">
            <a:extLst>
              <a:ext uri="{FF2B5EF4-FFF2-40B4-BE49-F238E27FC236}">
                <a16:creationId xmlns:a16="http://schemas.microsoft.com/office/drawing/2014/main" id="{07D98D38-DB4B-4630-AEA5-608EAB22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6" name="마스터 1 레이아웃 8 형태 5">
            <a:extLst>
              <a:ext uri="{FF2B5EF4-FFF2-40B4-BE49-F238E27FC236}">
                <a16:creationId xmlns:a16="http://schemas.microsoft.com/office/drawing/2014/main" id="{93C5632B-BAB7-4917-B672-8FEC2512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8 형태 6">
            <a:extLst>
              <a:ext uri="{FF2B5EF4-FFF2-40B4-BE49-F238E27FC236}">
                <a16:creationId xmlns:a16="http://schemas.microsoft.com/office/drawing/2014/main" id="{049AECEB-2AE5-4227-9C4B-A14911C5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7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마스터 1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9 형태 1">
            <a:extLst>
              <a:ext uri="{FF2B5EF4-FFF2-40B4-BE49-F238E27FC236}">
                <a16:creationId xmlns:a16="http://schemas.microsoft.com/office/drawing/2014/main" id="{4512EE3E-7083-402D-8981-7765420E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9 형태 2">
            <a:extLst>
              <a:ext uri="{FF2B5EF4-FFF2-40B4-BE49-F238E27FC236}">
                <a16:creationId xmlns:a16="http://schemas.microsoft.com/office/drawing/2014/main" id="{79B89829-77F3-4743-9F6E-1B196C1EC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마스터 1 레이아웃 9 형태 3">
            <a:extLst>
              <a:ext uri="{FF2B5EF4-FFF2-40B4-BE49-F238E27FC236}">
                <a16:creationId xmlns:a16="http://schemas.microsoft.com/office/drawing/2014/main" id="{63D01A3D-880A-452E-80A4-4DEB116F6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9 형태 4">
            <a:extLst>
              <a:ext uri="{FF2B5EF4-FFF2-40B4-BE49-F238E27FC236}">
                <a16:creationId xmlns:a16="http://schemas.microsoft.com/office/drawing/2014/main" id="{AB4A3565-8AC0-496C-AAE2-9DF438D3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6" name="마스터 1 레이아웃 9 형태 5">
            <a:extLst>
              <a:ext uri="{FF2B5EF4-FFF2-40B4-BE49-F238E27FC236}">
                <a16:creationId xmlns:a16="http://schemas.microsoft.com/office/drawing/2014/main" id="{E0567859-0756-42E7-8109-F79D2310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9 형태 6">
            <a:extLst>
              <a:ext uri="{FF2B5EF4-FFF2-40B4-BE49-F238E27FC236}">
                <a16:creationId xmlns:a16="http://schemas.microsoft.com/office/drawing/2014/main" id="{09C774F8-D828-48E7-B0C4-AE4B8FB9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4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형태 1">
            <a:extLst>
              <a:ext uri="{FF2B5EF4-FFF2-40B4-BE49-F238E27FC236}">
                <a16:creationId xmlns:a16="http://schemas.microsoft.com/office/drawing/2014/main" id="{4ECEF9BE-8627-401D-86C2-BEA7CF6A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형태 2">
            <a:extLst>
              <a:ext uri="{FF2B5EF4-FFF2-40B4-BE49-F238E27FC236}">
                <a16:creationId xmlns:a16="http://schemas.microsoft.com/office/drawing/2014/main" id="{E6EBB681-C153-431F-B9D0-03D4563F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형태 3">
            <a:extLst>
              <a:ext uri="{FF2B5EF4-FFF2-40B4-BE49-F238E27FC236}">
                <a16:creationId xmlns:a16="http://schemas.microsoft.com/office/drawing/2014/main" id="{C29AD91E-E5BC-4054-AC2B-DC35EF193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8E580-7753-4A49-A33B-594CBE236A84}" type="datetimeFigureOut">
              <a:rPr lang="ko-KR" altLang="en-US" smtClean="0"/>
              <a:t>2021. 11. 1.</a:t>
            </a:fld>
            <a:endParaRPr lang="ko-KR" altLang="en-US"/>
          </a:p>
        </p:txBody>
      </p:sp>
      <p:sp>
        <p:nvSpPr>
          <p:cNvPr id="5" name="마스터 1 형태 4">
            <a:extLst>
              <a:ext uri="{FF2B5EF4-FFF2-40B4-BE49-F238E27FC236}">
                <a16:creationId xmlns:a16="http://schemas.microsoft.com/office/drawing/2014/main" id="{E6A0E237-DA0D-4292-B2B6-1D7942B2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마스터 1 형태 5">
            <a:extLst>
              <a:ext uri="{FF2B5EF4-FFF2-40B4-BE49-F238E27FC236}">
                <a16:creationId xmlns:a16="http://schemas.microsoft.com/office/drawing/2014/main" id="{643D21DB-EAE3-45FD-9912-467C2E821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2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마스터 2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마스터 2 형태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8A5A3-A766-494C-A2DD-D1192920AA1C}" type="datetimeFigureOut">
              <a:rPr lang="zh-CN" altLang="en-US" smtClean="0"/>
              <a:t>2021/11/1</a:t>
            </a:fld>
            <a:endParaRPr lang="zh-CN" altLang="en-US"/>
          </a:p>
        </p:txBody>
      </p:sp>
      <p:sp>
        <p:nvSpPr>
          <p:cNvPr id="5" name="마스터 2 형태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마스터 2 형태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4B677-67D9-4D8F-81B4-3AB19E67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5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 형태 1"/>
          <p:cNvSpPr/>
          <p:nvPr/>
        </p:nvSpPr>
        <p:spPr>
          <a:xfrm>
            <a:off x="2201332" y="1286933"/>
            <a:ext cx="3228622" cy="32286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슬라이드 1 형태 2"/>
          <p:cNvSpPr txBox="1"/>
          <p:nvPr/>
        </p:nvSpPr>
        <p:spPr>
          <a:xfrm>
            <a:off x="2093217" y="2256882"/>
            <a:ext cx="8005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Basic</a:t>
            </a:r>
            <a:r>
              <a:rPr kumimoji="0" lang="en-US" altLang="ko-KR" sz="5400" b="0" i="0" u="none" strike="noStrike" kern="1200" cap="none" spc="60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CNN Structure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슬라이드 1 형태 3"/>
          <p:cNvSpPr txBox="1"/>
          <p:nvPr/>
        </p:nvSpPr>
        <p:spPr>
          <a:xfrm>
            <a:off x="3200968" y="3231653"/>
            <a:ext cx="5955476" cy="268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AlexNet</a:t>
            </a:r>
            <a:r>
              <a:rPr lang="en-US" altLang="zh-CN" sz="14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 VGG Network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" name="슬라이드 1 형태 4">
            <a:extLst>
              <a:ext uri="{FF2B5EF4-FFF2-40B4-BE49-F238E27FC236}">
                <a16:creationId xmlns:a16="http://schemas.microsoft.com/office/drawing/2014/main" id="{20CA10D8-7AAE-4A4D-80EF-EFF7C0E40A80}"/>
              </a:ext>
            </a:extLst>
          </p:cNvPr>
          <p:cNvSpPr txBox="1"/>
          <p:nvPr/>
        </p:nvSpPr>
        <p:spPr>
          <a:xfrm rot="21579859">
            <a:off x="4807306" y="5234317"/>
            <a:ext cx="310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Present by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Taehyeon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 Kim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050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6" grpId="1" animBg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345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LeNet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BB62EF-7FB8-7843-A8C9-7509509C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8" y="1133304"/>
            <a:ext cx="10454640" cy="2675129"/>
          </a:xfrm>
          <a:prstGeom prst="rect">
            <a:avLst/>
          </a:prstGeom>
        </p:spPr>
      </p:pic>
      <p:pic>
        <p:nvPicPr>
          <p:cNvPr id="7" name="Picture 2" descr="Improving accuracy on MNIST using Data Augmentation">
            <a:extLst>
              <a:ext uri="{FF2B5EF4-FFF2-40B4-BE49-F238E27FC236}">
                <a16:creationId xmlns:a16="http://schemas.microsoft.com/office/drawing/2014/main" id="{6374C824-4704-F748-9A50-16E13ACAA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8" t="8342" r="81656" b="71583"/>
          <a:stretch/>
        </p:blipFill>
        <p:spPr bwMode="auto">
          <a:xfrm>
            <a:off x="1124711" y="1901952"/>
            <a:ext cx="960121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75959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AlexNet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D000E8A-A452-2A4F-B537-978DC7C4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04" y="1227891"/>
            <a:ext cx="10418064" cy="484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506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AlexNet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8" y="893903"/>
            <a:ext cx="5451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 Description,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상상하고 디자인해보세요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~</a:t>
            </a:r>
            <a:endParaRPr kumimoji="1" lang="ko-KR" altLang="en-US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6ABBA9F-2A60-624D-A951-35218A2D5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894172"/>
              </p:ext>
            </p:extLst>
          </p:nvPr>
        </p:nvGraphicFramePr>
        <p:xfrm>
          <a:off x="243260" y="1541780"/>
          <a:ext cx="4890008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9186">
                  <a:extLst>
                    <a:ext uri="{9D8B030D-6E8A-4147-A177-3AD203B41FA5}">
                      <a16:colId xmlns:a16="http://schemas.microsoft.com/office/drawing/2014/main" val="1870792507"/>
                    </a:ext>
                  </a:extLst>
                </a:gridCol>
                <a:gridCol w="2760822">
                  <a:extLst>
                    <a:ext uri="{9D8B030D-6E8A-4147-A177-3AD203B41FA5}">
                      <a16:colId xmlns:a16="http://schemas.microsoft.com/office/drawing/2014/main" val="1520278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형태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6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227x227x3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0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55x55x96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Conv1</a:t>
                      </a:r>
                      <a:r>
                        <a:rPr lang="en-US" altLang="ko-KR" sz="1100" dirty="0"/>
                        <a:t>: 96, 11x11 filters at stride 4, pad 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12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27x27x96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5"/>
                          </a:solidFill>
                        </a:rPr>
                        <a:t>MaxPool1</a:t>
                      </a:r>
                      <a:r>
                        <a:rPr lang="en-US" altLang="ko-KR" sz="1100" dirty="0"/>
                        <a:t>: 3x3 filters at stride 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55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27x27x96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6"/>
                          </a:solidFill>
                        </a:rPr>
                        <a:t>Norm1</a:t>
                      </a:r>
                      <a:r>
                        <a:rPr lang="en-US" altLang="ko-KR" sz="1100" dirty="0"/>
                        <a:t>: Normalization layer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1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27x27x256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Conv2</a:t>
                      </a:r>
                      <a:r>
                        <a:rPr lang="en-US" altLang="ko-KR" sz="1100" dirty="0"/>
                        <a:t>: 256, 5x5 filters at stride 1, pad 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20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13x13x256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5"/>
                          </a:solidFill>
                        </a:rPr>
                        <a:t>MaxPool2</a:t>
                      </a:r>
                      <a:r>
                        <a:rPr lang="en-US" altLang="ko-KR" sz="1100" dirty="0"/>
                        <a:t>: 3x3 filters at stride 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53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13x13x384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Conv3</a:t>
                      </a:r>
                      <a:r>
                        <a:rPr lang="en-US" altLang="ko-KR" sz="1100" dirty="0"/>
                        <a:t>: 384 3x3 filters at stride 1, pad 1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58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13x13x384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Conv4</a:t>
                      </a:r>
                      <a:r>
                        <a:rPr lang="en-US" altLang="ko-KR" sz="1100" dirty="0"/>
                        <a:t>: 256 3x3 filters at stride 1, pad 1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50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13x13x256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Conv5</a:t>
                      </a:r>
                      <a:r>
                        <a:rPr lang="en-US" altLang="ko-KR" sz="1100" dirty="0"/>
                        <a:t>: 256 3x3 filters at stride 1, pad 1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9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6x6x256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5"/>
                          </a:solidFill>
                        </a:rPr>
                        <a:t>MaxPool3</a:t>
                      </a:r>
                      <a:r>
                        <a:rPr lang="en-US" altLang="ko-KR" sz="1100" dirty="0"/>
                        <a:t>: 3x3 filters at stride 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90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4096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2"/>
                          </a:solidFill>
                        </a:rPr>
                        <a:t>FC6</a:t>
                      </a:r>
                      <a:r>
                        <a:rPr lang="en-US" altLang="ko-KR" sz="1100" dirty="0"/>
                        <a:t>: 4096 neurons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4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4096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2"/>
                          </a:solidFill>
                        </a:rPr>
                        <a:t>FC7</a:t>
                      </a:r>
                      <a:r>
                        <a:rPr lang="en-US" altLang="ko-KR" sz="1100" dirty="0"/>
                        <a:t>: 4096 neurons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94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2"/>
                          </a:solidFill>
                        </a:rPr>
                        <a:t>FC8</a:t>
                      </a:r>
                      <a:r>
                        <a:rPr lang="en-US" altLang="ko-KR" sz="1100" dirty="0"/>
                        <a:t>: 1000 neurons (class probability)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55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4335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AlexNet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8" y="893903"/>
            <a:ext cx="3460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 Description,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논문 발췌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6ABBA9F-2A60-624D-A951-35218A2D5C00}"/>
              </a:ext>
            </a:extLst>
          </p:cNvPr>
          <p:cNvGraphicFramePr>
            <a:graphicFrameLocks noGrp="1"/>
          </p:cNvGraphicFramePr>
          <p:nvPr/>
        </p:nvGraphicFramePr>
        <p:xfrm>
          <a:off x="243260" y="1541780"/>
          <a:ext cx="4890008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9186">
                  <a:extLst>
                    <a:ext uri="{9D8B030D-6E8A-4147-A177-3AD203B41FA5}">
                      <a16:colId xmlns:a16="http://schemas.microsoft.com/office/drawing/2014/main" val="1870792507"/>
                    </a:ext>
                  </a:extLst>
                </a:gridCol>
                <a:gridCol w="2760822">
                  <a:extLst>
                    <a:ext uri="{9D8B030D-6E8A-4147-A177-3AD203B41FA5}">
                      <a16:colId xmlns:a16="http://schemas.microsoft.com/office/drawing/2014/main" val="15202787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형태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169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227x227x3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Input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0025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55x55x96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Conv1</a:t>
                      </a:r>
                      <a:r>
                        <a:rPr lang="en-US" altLang="ko-KR" sz="1100" dirty="0"/>
                        <a:t>: 96, 11x11 filters at stride 4, pad 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9120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27x27x96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5"/>
                          </a:solidFill>
                        </a:rPr>
                        <a:t>MaxPool1</a:t>
                      </a:r>
                      <a:r>
                        <a:rPr lang="en-US" altLang="ko-KR" sz="1100" dirty="0"/>
                        <a:t>: 3x3 filters at stride 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855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27x27x96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6"/>
                          </a:solidFill>
                        </a:rPr>
                        <a:t>Norm1</a:t>
                      </a:r>
                      <a:r>
                        <a:rPr lang="en-US" altLang="ko-KR" sz="1100" dirty="0"/>
                        <a:t>: Normalization layer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15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27x27x256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Conv2</a:t>
                      </a:r>
                      <a:r>
                        <a:rPr lang="en-US" altLang="ko-KR" sz="1100" dirty="0"/>
                        <a:t>: 256, 5x5 filters at stride 1, pad 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208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13x13x256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5"/>
                          </a:solidFill>
                        </a:rPr>
                        <a:t>MaxPool2</a:t>
                      </a:r>
                      <a:r>
                        <a:rPr lang="en-US" altLang="ko-KR" sz="1100" dirty="0"/>
                        <a:t>: 3x3 filters at stride 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53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13x13x384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Conv3</a:t>
                      </a:r>
                      <a:r>
                        <a:rPr lang="en-US" altLang="ko-KR" sz="1100" dirty="0"/>
                        <a:t>: 384 3x3 filters at stride 1, pad 1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584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13x13x384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Conv4</a:t>
                      </a:r>
                      <a:r>
                        <a:rPr lang="en-US" altLang="ko-KR" sz="1100" dirty="0"/>
                        <a:t>: 256 3x3 filters at stride 1, pad 1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350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13x13x256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rgbClr val="C00000"/>
                          </a:solidFill>
                        </a:rPr>
                        <a:t>Conv5</a:t>
                      </a:r>
                      <a:r>
                        <a:rPr lang="en-US" altLang="ko-KR" sz="1100" dirty="0"/>
                        <a:t>: 256 3x3 filters at stride 1, pad 1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399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6x6x256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5"/>
                          </a:solidFill>
                        </a:rPr>
                        <a:t>MaxPool3</a:t>
                      </a:r>
                      <a:r>
                        <a:rPr lang="en-US" altLang="ko-KR" sz="1100" dirty="0"/>
                        <a:t>: 3x3 filters at stride 2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90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4096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2"/>
                          </a:solidFill>
                        </a:rPr>
                        <a:t>FC6</a:t>
                      </a:r>
                      <a:r>
                        <a:rPr lang="en-US" altLang="ko-KR" sz="1100" dirty="0"/>
                        <a:t>: 4096 neurons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8941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4096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2"/>
                          </a:solidFill>
                        </a:rPr>
                        <a:t>FC7</a:t>
                      </a:r>
                      <a:r>
                        <a:rPr lang="en-US" altLang="ko-KR" sz="1100" dirty="0"/>
                        <a:t>: 4096 neurons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94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1000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accent2"/>
                          </a:solidFill>
                        </a:rPr>
                        <a:t>FC8</a:t>
                      </a:r>
                      <a:r>
                        <a:rPr lang="en-US" altLang="ko-KR" sz="1100" dirty="0"/>
                        <a:t>: 1000 neurons (class probability)</a:t>
                      </a:r>
                      <a:endParaRPr lang="ko-KR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550800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1EA6296C-9159-6846-B7E4-46F9043E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877" y="2736596"/>
            <a:ext cx="6023356" cy="20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99828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741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AlexNet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8" y="893903"/>
            <a:ext cx="64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 Description, activation map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단위에서의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5BFA6-7C4B-9947-8615-4F8C3606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6" y="1823924"/>
            <a:ext cx="10436352" cy="38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839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5980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dirty="0">
                <a:solidFill>
                  <a:prstClr val="black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Architectures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35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061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VGG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8" y="893903"/>
            <a:ext cx="46602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Filter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크기가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으로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줄어들음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깊이가 더 깊어짐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그렇다면 왜 이것이 좋은 효과를 낼까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kumimoji="1" lang="ko-KR" altLang="en-US" sz="20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82F465-A223-0646-A498-DD21FF00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928" y="1594268"/>
            <a:ext cx="4472178" cy="507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6782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82F465-A223-0646-A498-DD21FF00C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304" y="1310804"/>
            <a:ext cx="4472178" cy="5072470"/>
          </a:xfrm>
          <a:prstGeom prst="rect">
            <a:avLst/>
          </a:prstGeom>
        </p:spPr>
      </p:pic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731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VGG –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왜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3x3 filter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가 좋은가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82344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3*3 layer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통과하면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영역이 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neuron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effective</a:t>
            </a:r>
          </a:p>
          <a:p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Receptive filed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 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즉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7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과 비슷한 효과를 얻을 수 있다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또한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더 깊은 구조로 더 많은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non-linearity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얻을 수 있다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필터 하나와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 filter 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개를 사용하는데 필요한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parameter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수를 </a:t>
            </a:r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비교하면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족이 </a:t>
            </a:r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더 적은 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parameter</a:t>
            </a:r>
            <a:r>
              <a:rPr kumimoji="1" lang="ko-KR" altLang="en-US" sz="2000" b="1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사용한다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58AA03-E5EF-6B43-BB73-08DAB5A90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327" y="3947804"/>
            <a:ext cx="4975098" cy="21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4545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7004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VGG – </a:t>
            </a:r>
            <a:r>
              <a:rPr lang="zh-CN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파라미터 수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A91580-308C-9343-93B0-36BC76489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" y="1450302"/>
            <a:ext cx="9723120" cy="44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881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75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InceptionNet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09402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VGGNet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과 비슷한 시기에 나온 구조임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구조를 배우기 보다 이곳에 쓰인 아이디어를 배워야함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하나의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Block(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블락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병렬적으로 하기와 같이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만듬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3,5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크기의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filter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1x1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앞에 먼저 통과시킴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이것은 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Bottleneck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구조를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위해서임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F62B3D-E6E4-EF4C-A18C-C93F88E9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224" y="2884514"/>
            <a:ext cx="6180074" cy="356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2020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94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ML Framework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764F66D-E648-5041-BB33-DDAF3DCD4521}"/>
              </a:ext>
            </a:extLst>
          </p:cNvPr>
          <p:cNvSpPr/>
          <p:nvPr/>
        </p:nvSpPr>
        <p:spPr>
          <a:xfrm>
            <a:off x="1659466" y="236220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8A7D93-774F-0A46-8019-768F5564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8" y="2569631"/>
            <a:ext cx="1087967" cy="1087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DF0A5-483A-494E-8A2A-5B26909787B7}"/>
              </a:ext>
            </a:extLst>
          </p:cNvPr>
          <p:cNvSpPr txBox="1"/>
          <p:nvPr/>
        </p:nvSpPr>
        <p:spPr>
          <a:xfrm>
            <a:off x="2018910" y="364163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cxnSp>
        <p:nvCxnSpPr>
          <p:cNvPr id="10" name="Straight Arrow Connector 5">
            <a:extLst>
              <a:ext uri="{FF2B5EF4-FFF2-40B4-BE49-F238E27FC236}">
                <a16:creationId xmlns:a16="http://schemas.microsoft.com/office/drawing/2014/main" id="{11BB79C0-B400-7146-BA16-602D2DB75742}"/>
              </a:ext>
            </a:extLst>
          </p:cNvPr>
          <p:cNvCxnSpPr>
            <a:stCxn id="7" idx="3"/>
          </p:cNvCxnSpPr>
          <p:nvPr/>
        </p:nvCxnSpPr>
        <p:spPr>
          <a:xfrm flipV="1">
            <a:off x="3149600" y="3200400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2">
            <a:extLst>
              <a:ext uri="{FF2B5EF4-FFF2-40B4-BE49-F238E27FC236}">
                <a16:creationId xmlns:a16="http://schemas.microsoft.com/office/drawing/2014/main" id="{1AFE579D-3DEE-C34C-8E08-F4D5E20CC2D1}"/>
              </a:ext>
            </a:extLst>
          </p:cNvPr>
          <p:cNvSpPr/>
          <p:nvPr/>
        </p:nvSpPr>
        <p:spPr>
          <a:xfrm>
            <a:off x="4047995" y="2356880"/>
            <a:ext cx="3021672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7FA04-9BCB-0042-AE19-93772AAA99A7}"/>
              </a:ext>
            </a:extLst>
          </p:cNvPr>
          <p:cNvSpPr txBox="1"/>
          <p:nvPr/>
        </p:nvSpPr>
        <p:spPr>
          <a:xfrm>
            <a:off x="4789752" y="3636317"/>
            <a:ext cx="15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36257DBB-2816-6C42-BC02-C6C61337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64" y="2421465"/>
            <a:ext cx="1236133" cy="1236133"/>
          </a:xfrm>
          <a:prstGeom prst="rect">
            <a:avLst/>
          </a:prstGeom>
        </p:spPr>
      </p:pic>
      <p:cxnSp>
        <p:nvCxnSpPr>
          <p:cNvPr id="15" name="Straight Arrow Connector 29">
            <a:extLst>
              <a:ext uri="{FF2B5EF4-FFF2-40B4-BE49-F238E27FC236}">
                <a16:creationId xmlns:a16="http://schemas.microsoft.com/office/drawing/2014/main" id="{9BDC77D3-0B07-EC41-AAF6-EBEEE2DD4CC7}"/>
              </a:ext>
            </a:extLst>
          </p:cNvPr>
          <p:cNvCxnSpPr/>
          <p:nvPr/>
        </p:nvCxnSpPr>
        <p:spPr>
          <a:xfrm flipV="1">
            <a:off x="7066855" y="3199313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0">
            <a:extLst>
              <a:ext uri="{FF2B5EF4-FFF2-40B4-BE49-F238E27FC236}">
                <a16:creationId xmlns:a16="http://schemas.microsoft.com/office/drawing/2014/main" id="{6CC70D6B-F4A2-3A44-B01D-2A0872120956}"/>
              </a:ext>
            </a:extLst>
          </p:cNvPr>
          <p:cNvSpPr/>
          <p:nvPr/>
        </p:nvSpPr>
        <p:spPr>
          <a:xfrm>
            <a:off x="7968062" y="235156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E0A41-C8B6-7F41-9E68-214D32F90B83}"/>
              </a:ext>
            </a:extLst>
          </p:cNvPr>
          <p:cNvSpPr txBox="1"/>
          <p:nvPr/>
        </p:nvSpPr>
        <p:spPr>
          <a:xfrm>
            <a:off x="8327506" y="363099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54909BD5-C6FD-3C40-AD39-3E075376A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95" y="2476497"/>
            <a:ext cx="1126067" cy="1126067"/>
          </a:xfrm>
          <a:prstGeom prst="rect">
            <a:avLst/>
          </a:prstGeom>
        </p:spPr>
      </p:pic>
      <p:sp>
        <p:nvSpPr>
          <p:cNvPr id="21" name="Rectangle 8">
            <a:extLst>
              <a:ext uri="{FF2B5EF4-FFF2-40B4-BE49-F238E27FC236}">
                <a16:creationId xmlns:a16="http://schemas.microsoft.com/office/drawing/2014/main" id="{B43CD5F7-B1C2-9D43-97E3-DACFA1ECB3E3}"/>
              </a:ext>
            </a:extLst>
          </p:cNvPr>
          <p:cNvSpPr/>
          <p:nvPr/>
        </p:nvSpPr>
        <p:spPr>
          <a:xfrm>
            <a:off x="3519208" y="2042634"/>
            <a:ext cx="6429125" cy="3350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pSp>
        <p:nvGrpSpPr>
          <p:cNvPr id="22" name="Group 47">
            <a:extLst>
              <a:ext uri="{FF2B5EF4-FFF2-40B4-BE49-F238E27FC236}">
                <a16:creationId xmlns:a16="http://schemas.microsoft.com/office/drawing/2014/main" id="{090D4059-B33D-694C-8909-B195C24F9D77}"/>
              </a:ext>
            </a:extLst>
          </p:cNvPr>
          <p:cNvGrpSpPr/>
          <p:nvPr/>
        </p:nvGrpSpPr>
        <p:grpSpPr>
          <a:xfrm>
            <a:off x="2398182" y="1645680"/>
            <a:ext cx="6321298" cy="716520"/>
            <a:chOff x="2398182" y="1645680"/>
            <a:chExt cx="6321298" cy="716520"/>
          </a:xfrm>
        </p:grpSpPr>
        <p:cxnSp>
          <p:nvCxnSpPr>
            <p:cNvPr id="23" name="Straight Connector 37">
              <a:extLst>
                <a:ext uri="{FF2B5EF4-FFF2-40B4-BE49-F238E27FC236}">
                  <a16:creationId xmlns:a16="http://schemas.microsoft.com/office/drawing/2014/main" id="{4E93AC7F-0A8E-DE40-9BB9-E5F6F713B9FA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8">
              <a:extLst>
                <a:ext uri="{FF2B5EF4-FFF2-40B4-BE49-F238E27FC236}">
                  <a16:creationId xmlns:a16="http://schemas.microsoft.com/office/drawing/2014/main" id="{262B08E2-C7DE-1441-A726-0A6C9DB2D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1">
              <a:extLst>
                <a:ext uri="{FF2B5EF4-FFF2-40B4-BE49-F238E27FC236}">
                  <a16:creationId xmlns:a16="http://schemas.microsoft.com/office/drawing/2014/main" id="{426D794C-91CB-9F49-905B-AC4539334644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8">
            <a:extLst>
              <a:ext uri="{FF2B5EF4-FFF2-40B4-BE49-F238E27FC236}">
                <a16:creationId xmlns:a16="http://schemas.microsoft.com/office/drawing/2014/main" id="{CB18D753-E4A8-5643-AFDA-432C4A0BA755}"/>
              </a:ext>
            </a:extLst>
          </p:cNvPr>
          <p:cNvGrpSpPr/>
          <p:nvPr/>
        </p:nvGrpSpPr>
        <p:grpSpPr>
          <a:xfrm rot="10800000">
            <a:off x="5436036" y="4028939"/>
            <a:ext cx="3283444" cy="716520"/>
            <a:chOff x="2398182" y="1645680"/>
            <a:chExt cx="6321298" cy="716520"/>
          </a:xfrm>
        </p:grpSpPr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29B09803-78CD-0343-BC6F-E48348D76096}"/>
                </a:ext>
              </a:extLst>
            </p:cNvPr>
            <p:cNvCxnSpPr/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0">
              <a:extLst>
                <a:ext uri="{FF2B5EF4-FFF2-40B4-BE49-F238E27FC236}">
                  <a16:creationId xmlns:a16="http://schemas.microsoft.com/office/drawing/2014/main" id="{5C3850CC-1BEF-FD44-9FEC-2A30D87E8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1">
              <a:extLst>
                <a:ext uri="{FF2B5EF4-FFF2-40B4-BE49-F238E27FC236}">
                  <a16:creationId xmlns:a16="http://schemas.microsoft.com/office/drawing/2014/main" id="{96E81F66-E514-BF4A-A81A-3130A5F53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49711E-862E-B841-AF79-7D8B2C614DA1}"/>
              </a:ext>
            </a:extLst>
          </p:cNvPr>
          <p:cNvSpPr txBox="1"/>
          <p:nvPr/>
        </p:nvSpPr>
        <p:spPr>
          <a:xfrm>
            <a:off x="5806224" y="4845849"/>
            <a:ext cx="254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Update parameters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AC7D53-44BB-5A41-803D-E0EDA33E476E}"/>
              </a:ext>
            </a:extLst>
          </p:cNvPr>
          <p:cNvSpPr txBox="1"/>
          <p:nvPr/>
        </p:nvSpPr>
        <p:spPr>
          <a:xfrm>
            <a:off x="9175747" y="4160687"/>
            <a:ext cx="292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A.K.A. </a:t>
            </a:r>
            <a:r>
              <a:rPr lang="en-US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868975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680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1x1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convolution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 의미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Matrix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 convolution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취하면 단순 곱하기 이지만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Tensor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 convolution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취하면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32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채널정보를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압축할 수 있음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4F036C-C6DA-B34A-A51B-A552BC78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82" y="2130282"/>
            <a:ext cx="8438134" cy="398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3531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680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1x1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convolution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 의미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 convolution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곱하여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parameter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수를 줄여준다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ACE724-2D79-CB4D-87EB-B04B8E7F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24" y="2240280"/>
            <a:ext cx="8493724" cy="307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219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5313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Receptive field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 의미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3722958" y="2587105"/>
            <a:ext cx="8193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작은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receptive filed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객체의 위치와 부분적인 특징을 파악하는데 도움을 준다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조금 더 큰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receptive field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더 큰 범위의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spatial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특징을 잡아주지만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정답을 내리기에는 이름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더 큰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receptive field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얼굴 전체를 바탕으로 고양이 사진임을 파악하는데 도움을 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619BE4-22DF-BA42-9CF6-9731B91EE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8" y="1879354"/>
            <a:ext cx="2936748" cy="39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2188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752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InceptionNet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6ABB21-FF95-6546-8807-F44D66EB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82" y="1791010"/>
            <a:ext cx="9232669" cy="37692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5E063-05EC-6C4A-9436-7B85075B4401}"/>
              </a:ext>
            </a:extLst>
          </p:cNvPr>
          <p:cNvSpPr txBox="1"/>
          <p:nvPr/>
        </p:nvSpPr>
        <p:spPr>
          <a:xfrm>
            <a:off x="224444" y="1072342"/>
            <a:ext cx="1067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Vanishing gradient </a:t>
            </a:r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문제</a:t>
            </a:r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 </a:t>
            </a:r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층이 깊어질수록 </a:t>
            </a:r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backprop</a:t>
            </a:r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에서 </a:t>
            </a:r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gradient</a:t>
            </a:r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크기</a:t>
            </a:r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(scale)</a:t>
            </a:r>
            <a:r>
              <a:rPr kumimoji="1" lang="ko-KR" alt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 작아지는 현상</a:t>
            </a:r>
            <a:r>
              <a:rPr kumimoji="1" lang="en-US" altLang="ko-KR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70242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25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Image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D4CC78-204D-9143-A757-B67977D0E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517" y="1570471"/>
            <a:ext cx="6475482" cy="41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582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425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Convolution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88FFD-E805-8042-A80C-1D278D82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41" y="2007981"/>
            <a:ext cx="9847811" cy="4035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0CF5B-34D7-4540-B632-13E3688BF5D7}"/>
              </a:ext>
            </a:extLst>
          </p:cNvPr>
          <p:cNvSpPr txBox="1"/>
          <p:nvPr/>
        </p:nvSpPr>
        <p:spPr>
          <a:xfrm>
            <a:off x="349135" y="1172095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Convolution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연산은 하기와 같음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Matrix-Form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으로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표현이 가능함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1613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Any Qu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estions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9229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2 형태 1"/>
          <p:cNvSpPr/>
          <p:nvPr/>
        </p:nvSpPr>
        <p:spPr>
          <a:xfrm>
            <a:off x="-603552" y="37737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2 형태 2"/>
          <p:cNvSpPr/>
          <p:nvPr/>
        </p:nvSpPr>
        <p:spPr>
          <a:xfrm>
            <a:off x="-603552" y="2309966"/>
            <a:ext cx="4982187" cy="49821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2 형태 3"/>
          <p:cNvSpPr/>
          <p:nvPr/>
        </p:nvSpPr>
        <p:spPr>
          <a:xfrm>
            <a:off x="891822" y="0"/>
            <a:ext cx="349956" cy="15578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슬라이드 2 형태 4"/>
          <p:cNvSpPr txBox="1"/>
          <p:nvPr/>
        </p:nvSpPr>
        <p:spPr>
          <a:xfrm>
            <a:off x="1430658" y="816112"/>
            <a:ext cx="3150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Contents</a:t>
            </a:r>
            <a:endParaRPr kumimoji="0" lang="zh-CN" altLang="en-US" sz="40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" name="슬라이드 2 형태 5"/>
          <p:cNvSpPr/>
          <p:nvPr/>
        </p:nvSpPr>
        <p:spPr>
          <a:xfrm>
            <a:off x="891822" y="944277"/>
            <a:ext cx="349956" cy="45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슬라이드 2 형태 6"/>
          <p:cNvSpPr/>
          <p:nvPr/>
        </p:nvSpPr>
        <p:spPr>
          <a:xfrm>
            <a:off x="1708532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9" name="슬라이드 2 형태 8"/>
          <p:cNvSpPr/>
          <p:nvPr/>
        </p:nvSpPr>
        <p:spPr>
          <a:xfrm>
            <a:off x="6985000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11" name="슬라이드 2 형태 10"/>
          <p:cNvSpPr/>
          <p:nvPr/>
        </p:nvSpPr>
        <p:spPr>
          <a:xfrm>
            <a:off x="2588328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CNN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2" name="슬라이드 2 형태 11"/>
          <p:cNvSpPr/>
          <p:nvPr/>
        </p:nvSpPr>
        <p:spPr>
          <a:xfrm>
            <a:off x="7864796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Architectures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5" name="슬라이드 2 형태 14"/>
          <p:cNvSpPr/>
          <p:nvPr/>
        </p:nvSpPr>
        <p:spPr>
          <a:xfrm>
            <a:off x="10137020" y="-85634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150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3" grpId="0"/>
      <p:bldP spid="4" grpId="0" animBg="1"/>
      <p:bldP spid="7" grpId="0" animBg="1"/>
      <p:bldP spid="9" grpId="0" animBg="1"/>
      <p:bldP spid="11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2302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CNN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9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0311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ImageNet Large Scale Visual Recognition Challenge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F31211-8D92-1F48-872E-D023A219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546" y="1441912"/>
            <a:ext cx="6124907" cy="397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0902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540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Handwritten digit database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6" name="Picture 2" descr="Improving accuracy on MNIST using Data Augmentation">
            <a:extLst>
              <a:ext uri="{FF2B5EF4-FFF2-40B4-BE49-F238E27FC236}">
                <a16:creationId xmlns:a16="http://schemas.microsoft.com/office/drawing/2014/main" id="{F0C4DF0D-6595-D04C-A610-9EB16F589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" b="5902"/>
          <a:stretch/>
        </p:blipFill>
        <p:spPr bwMode="auto">
          <a:xfrm>
            <a:off x="1036030" y="1537970"/>
            <a:ext cx="8342617" cy="441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1575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 -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-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592</Words>
  <Application>Microsoft Macintosh PowerPoint</Application>
  <PresentationFormat>와이드스크린</PresentationFormat>
  <Paragraphs>136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6" baseType="lpstr">
      <vt:lpstr>나눔스퀘어 ExtraBold</vt:lpstr>
      <vt:lpstr>맑은 고딕</vt:lpstr>
      <vt:lpstr>思源黑体 CN Heavy</vt:lpstr>
      <vt:lpstr>思源黑体 CN Light</vt:lpstr>
      <vt:lpstr>苹方 粗体</vt:lpstr>
      <vt:lpstr>苹方 中等</vt:lpstr>
      <vt:lpstr>苹方 细体</vt:lpstr>
      <vt:lpstr>等线</vt:lpstr>
      <vt:lpstr>等线 Light</vt:lpstr>
      <vt:lpstr>Arial</vt:lpstr>
      <vt:lpstr>Wingdings</vt:lpstr>
      <vt:lpstr>office 테마 - 1</vt:lpstr>
      <vt:lpstr>office 테마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(주)콘텐츠테이크아웃</cp:keywords>
  <dc:description>V51V55V33Ab168Ab169Aa87Aa87Aa87Aa87Aa33Aa33Aa33Aa33Aa56V33Aa56Ab169Ab169V55Ab169V33Aa56Ab169JVAaJVAaAaAdVAaJVAaAbAbAbAbAbAbAbAbAa162VAaAaRAaVAaJAaVAaJAaVAaJVAaAaRAa54Aa54Aa55Aa55V165V165V165V165JJJJJVAaVAaAa126Aa126Aa126Aa126V165V165V165V165L116L118JJJJAyAa95Aa95AaAzAaAaAaVAaV55Ab169V33Aa56Ab169AaJJJAaJAaAaAaAaAaAaAaAaJAaAgAa95Aa163R33VAaAaAa162V33Aa95R55Aa54Aa162Aa95Aa95V95V95V54Aa95Ah51Az54RAa95Aa95Aa95VAaR33R33R33Ay33Ay33Ay33Aa87Aa86Aa95Aa95V33V33V33Aa54R54Aa95Aa54Aa95V33R53R58R55V55Ab169V33Aa56Ab169V33V33Aa95Aa95R55R54V33Aa56V33Aa95V33Aa95AbJJJAbJV54Aa56Aa95Aa95V33V33Aa126Aa95Aa95V33R54Aa117Aa51V33Aa95Aa95Aa95Aa95R55R55R55R55Aa118V55Ab169V33Aa56Ab169Aa95Aa95Aa95V33V33V33L33L33V33V33V33V33Aa56Aa51V33V55V55V55V55L162D162Aa95AaVAaAa95V169V33V33V33Aa95Aa95Aa95V33D33D33D33AaRV51V33Ab168Aa55QAaVAaVVAaAaAaAaAaLAaVQQAaVAaVAaAaAaAaLAaAaAaVAcAaAaAaAaL</dc:description>
  <cp:lastModifiedBy>Microsoft Office User</cp:lastModifiedBy>
  <cp:revision>45</cp:revision>
  <dcterms:created xsi:type="dcterms:W3CDTF">2019-08-20T09:53:04Z</dcterms:created>
  <dcterms:modified xsi:type="dcterms:W3CDTF">2021-11-01T01:41:27Z</dcterms:modified>
  <cp:category>(주)콘텐츠테이크아웃</cp:category>
  <cp:contentStatus>(주)콘텐츠테이크아웃</cp:contentStatus>
  <dc:language>한국어, 영어</dc:language>
  <cp:version>2010이상 버전에 최적화</cp:version>
</cp:coreProperties>
</file>